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1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13956" y="6984060"/>
            <a:ext cx="268287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488940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Import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</a:t>
            </a:r>
            <a:r>
              <a:rPr dirty="0" sz="1600" spc="-10" b="1">
                <a:latin typeface="Artifakt Element"/>
                <a:cs typeface="Artifakt Element"/>
              </a:rPr>
              <a:t> library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Learn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how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share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libraries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importing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exporting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existing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libraries.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Import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6855" y="2936748"/>
            <a:ext cx="4523613" cy="202984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49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4355"/>
                <a:gridCol w="2964180"/>
              </a:tblGrid>
              <a:tr h="15614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 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Untitled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Fusion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8224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Manage&gt;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88235">
                <a:tc>
                  <a:txBody>
                    <a:bodyPr/>
                    <a:lstStyle/>
                    <a:p>
                      <a:pPr marL="295275" marR="1079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6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 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libraries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Import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libraries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90661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2885694"/>
            <a:ext cx="2777489" cy="191960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2406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0070"/>
                <a:gridCol w="2959100"/>
              </a:tblGrid>
              <a:tr h="16192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 i="1">
                          <a:latin typeface="Artifakt Element"/>
                          <a:cs typeface="Artifakt Element"/>
                        </a:rPr>
                        <a:t>–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Metric.tools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Locate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33855">
                <a:tc>
                  <a:txBody>
                    <a:bodyPr/>
                    <a:lstStyle/>
                    <a:p>
                      <a:pPr marL="295275" marR="551180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87550">
                <a:tc>
                  <a:txBody>
                    <a:bodyPr/>
                    <a:lstStyle/>
                    <a:p>
                      <a:pPr marL="295275" marR="17653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just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imported.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open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imported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102435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2942882"/>
            <a:ext cx="2777489" cy="857211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60212" y="4576571"/>
            <a:ext cx="2629357" cy="1481005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0440" cy="292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1795"/>
                <a:gridCol w="3052445"/>
              </a:tblGrid>
              <a:tr h="29260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included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imported.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52070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cell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phone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model.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8521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imported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864" cy="264680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330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3545"/>
                <a:gridCol w="3095625"/>
              </a:tblGrid>
              <a:tr h="2800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addition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libraries,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export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5938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libraries.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export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Export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export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30350">
                <a:tc>
                  <a:txBody>
                    <a:bodyPr/>
                    <a:lstStyle/>
                    <a:p>
                      <a:pPr marL="295275" marR="30416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84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already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Cloud.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737" cy="22086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4123981"/>
            <a:ext cx="2836799" cy="10661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Import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5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 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F8AC52F3-C54F-4CEB-A5D0-79F4B1DB0A59}"/>
</file>

<file path=customXml/itemProps2.xml><?xml version="1.0" encoding="utf-8"?>
<ds:datastoreItem xmlns:ds="http://schemas.openxmlformats.org/officeDocument/2006/customXml" ds:itemID="{C4FE670D-7EAA-42D6-B44E-675BF0886F7F}"/>
</file>

<file path=customXml/itemProps3.xml><?xml version="1.0" encoding="utf-8"?>
<ds:datastoreItem xmlns:ds="http://schemas.openxmlformats.org/officeDocument/2006/customXml" ds:itemID="{5493B731-93FF-45F3-BBBA-2D96DC2A136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2025-06-13T01:12:54Z</dcterms:created>
  <dcterms:modified xsi:type="dcterms:W3CDTF">2025-06-13T01:12:54Z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